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7" autoAdjust="0"/>
    <p:restoredTop sz="94660"/>
  </p:normalViewPr>
  <p:slideViewPr>
    <p:cSldViewPr>
      <p:cViewPr varScale="1">
        <p:scale>
          <a:sx n="101" d="100"/>
          <a:sy n="101" d="100"/>
        </p:scale>
        <p:origin x="-103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4B22-FD25-4741-A1B5-FC7D8633A8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3DEB-6F72-4A5D-BB63-F4336F5F3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1BCF-E6DF-457F-81EA-72372ED8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9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78E8-6CB3-4B9F-8036-95FC18620B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2BAD-32B3-4E5C-9FF4-AD49E4082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C65C-C5D2-4AE2-A71F-8EEB4E12B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3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2DB7-527A-4924-90D0-C0A7B851D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3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F49-6348-4AD9-A8C5-7C35A833A8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4D1D-F60D-494E-9B58-3FA0D41DDA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25CD-52CA-4E90-884D-ACDF48CE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97A-B4F0-4FEE-B11D-8F24BF207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1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95E7A7-EDEB-440E-AA2A-C64E85500E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3 – </a:t>
            </a:r>
            <a:r>
              <a:rPr lang="en-US" dirty="0" err="1" smtClean="0"/>
              <a:t>Unité</a:t>
            </a:r>
            <a:r>
              <a:rPr lang="en-US" dirty="0" smtClean="0"/>
              <a:t> 3</a:t>
            </a:r>
            <a:endParaRPr dirty="0" smtClean="0"/>
          </a:p>
        </p:txBody>
      </p:sp>
      <p:sp>
        <p:nvSpPr>
          <p:cNvPr id="614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3886200"/>
            <a:ext cx="9144000" cy="24384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Bien-</a:t>
            </a:r>
            <a:r>
              <a:rPr lang="en-US" sz="3600" i="1" dirty="0" err="1" smtClean="0">
                <a:solidFill>
                  <a:schemeClr val="tx1"/>
                </a:solidFill>
              </a:rPr>
              <a:t>être</a:t>
            </a:r>
            <a:r>
              <a:rPr lang="en-US" sz="3600" i="1" dirty="0" smtClean="0">
                <a:solidFill>
                  <a:schemeClr val="tx1"/>
                </a:solidFill>
              </a:rPr>
              <a:t>: Comment </a:t>
            </a:r>
            <a:r>
              <a:rPr lang="en-US" sz="3600" i="1" dirty="0" err="1" smtClean="0">
                <a:solidFill>
                  <a:schemeClr val="tx1"/>
                </a:solidFill>
              </a:rPr>
              <a:t>combattre</a:t>
            </a:r>
            <a:r>
              <a:rPr lang="en-US" sz="3600" i="1" dirty="0" smtClean="0">
                <a:solidFill>
                  <a:schemeClr val="tx1"/>
                </a:solidFill>
              </a:rPr>
              <a:t> le stress?</a:t>
            </a:r>
          </a:p>
          <a:p>
            <a:r>
              <a:rPr lang="en-US" sz="3600" dirty="0" err="1" smtClean="0"/>
              <a:t>Leçon</a:t>
            </a:r>
            <a:r>
              <a:rPr lang="en-US" sz="3600" dirty="0" smtClean="0"/>
              <a:t> A – La </a:t>
            </a:r>
            <a:r>
              <a:rPr lang="en-US" sz="3600" dirty="0" smtClean="0"/>
              <a:t>routine </a:t>
            </a:r>
            <a:r>
              <a:rPr lang="en-US" sz="3600" dirty="0" err="1" smtClean="0"/>
              <a:t>quotidienne</a:t>
            </a:r>
            <a:endParaRPr lang="en-US" sz="3600" dirty="0" smtClean="0"/>
          </a:p>
          <a:p>
            <a:r>
              <a:rPr lang="en-US" sz="3600" i="1" dirty="0" smtClean="0"/>
              <a:t>Les expressions avec les parties du corps</a:t>
            </a:r>
            <a:endParaRPr lang="en-US" sz="3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1-27 at 7.35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516"/>
            <a:ext cx="9144000" cy="63486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6051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00"/>
                </a:solidFill>
              </a:rPr>
              <a:t>f.</a:t>
            </a:r>
            <a:endParaRPr lang="fr-FR" sz="2400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143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00"/>
                </a:solidFill>
              </a:rPr>
              <a:t>b.</a:t>
            </a:r>
            <a:endParaRPr lang="fr-FR" sz="24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6764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0000"/>
                </a:solidFill>
              </a:rPr>
              <a:t>g</a:t>
            </a:r>
            <a:r>
              <a:rPr lang="fr-FR" sz="2400" b="1" dirty="0" smtClean="0">
                <a:solidFill>
                  <a:srgbClr val="000000"/>
                </a:solidFill>
              </a:rPr>
              <a:t>.</a:t>
            </a:r>
            <a:endParaRPr lang="fr-FR" sz="2400" b="1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225638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00"/>
                </a:solidFill>
              </a:rPr>
              <a:t>h.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8149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00"/>
                </a:solidFill>
              </a:rPr>
              <a:t>a.</a:t>
            </a:r>
            <a:endParaRPr lang="fr-FR" sz="2400" b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337795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00"/>
                </a:solidFill>
              </a:rPr>
              <a:t>c.</a:t>
            </a:r>
            <a:endParaRPr lang="fr-FR" sz="24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39579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00"/>
                </a:solidFill>
              </a:rPr>
              <a:t>d.</a:t>
            </a:r>
            <a:endParaRPr lang="fr-FR" sz="24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4491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00"/>
                </a:solidFill>
              </a:rPr>
              <a:t>e.</a:t>
            </a:r>
            <a:endParaRPr lang="fr-FR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337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Theme16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Theme16</Template>
  <TotalTime>800</TotalTime>
  <Words>43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Theme16</vt:lpstr>
      <vt:lpstr>Français 3 – Unité 3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Edouard Smith</cp:lastModifiedBy>
  <cp:revision>69</cp:revision>
  <dcterms:created xsi:type="dcterms:W3CDTF">2006-02-03T00:08:49Z</dcterms:created>
  <dcterms:modified xsi:type="dcterms:W3CDTF">2014-01-28T00:43:03Z</dcterms:modified>
</cp:coreProperties>
</file>